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72" y="-49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0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547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9913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87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00648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034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8515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67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2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2918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3445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42995-9127-4544-9325-7FCDBA1FB6E1}" type="datetimeFigureOut">
              <a:rPr lang="en-US" smtClean="0"/>
              <a:t>1/26/2016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F26D6F-835A-409C-BB62-098D0D6C0CA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556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Ralph s. mouse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Beverly Cleary</a:t>
            </a:r>
          </a:p>
          <a:p>
            <a:r>
              <a:rPr lang="en-US" dirty="0" smtClean="0"/>
              <a:t>Presentation by </a:t>
            </a:r>
            <a:r>
              <a:rPr lang="en-US" dirty="0" err="1" smtClean="0"/>
              <a:t>jake</a:t>
            </a:r>
            <a:r>
              <a:rPr lang="en-US" dirty="0" smtClean="0"/>
              <a:t> walker</a:t>
            </a:r>
            <a:endParaRPr lang="en-US" dirty="0"/>
          </a:p>
        </p:txBody>
      </p:sp>
      <p:pic>
        <p:nvPicPr>
          <p:cNvPr id="1026" name="Picture 2" descr="Ralph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-152400"/>
            <a:ext cx="2933700" cy="29014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9386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9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Ralph has a car </a:t>
            </a:r>
            <a:r>
              <a:rPr lang="en-US" dirty="0" err="1" smtClean="0"/>
              <a:t>now.Brad</a:t>
            </a:r>
            <a:r>
              <a:rPr lang="en-US" dirty="0" smtClean="0"/>
              <a:t> and Ralph </a:t>
            </a:r>
            <a:r>
              <a:rPr lang="en-US" dirty="0" err="1" smtClean="0"/>
              <a:t>frends.Ralph</a:t>
            </a:r>
            <a:r>
              <a:rPr lang="en-US" dirty="0" smtClean="0"/>
              <a:t> gave his </a:t>
            </a:r>
            <a:r>
              <a:rPr lang="en-US" dirty="0" err="1" smtClean="0"/>
              <a:t>frends</a:t>
            </a:r>
            <a:r>
              <a:rPr lang="en-US" dirty="0" smtClean="0"/>
              <a:t> a ride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40393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133600"/>
            <a:ext cx="7772400" cy="1470025"/>
          </a:xfrm>
        </p:spPr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mouse has a </a:t>
            </a:r>
            <a:r>
              <a:rPr lang="en-US" dirty="0" err="1" smtClean="0"/>
              <a:t>motercicle.the</a:t>
            </a:r>
            <a:r>
              <a:rPr lang="en-US" dirty="0" smtClean="0"/>
              <a:t> mouse lives under a grandfather </a:t>
            </a:r>
            <a:r>
              <a:rPr lang="en-US" dirty="0" err="1" smtClean="0"/>
              <a:t>clock.the</a:t>
            </a:r>
            <a:r>
              <a:rPr lang="en-US" dirty="0" smtClean="0"/>
              <a:t> mouse </a:t>
            </a:r>
            <a:r>
              <a:rPr lang="en-US" dirty="0" err="1" smtClean="0"/>
              <a:t>dosint</a:t>
            </a:r>
            <a:r>
              <a:rPr lang="en-US" dirty="0" smtClean="0"/>
              <a:t> like he is going to school</a:t>
            </a:r>
            <a:endParaRPr lang="en-US" dirty="0"/>
          </a:p>
        </p:txBody>
      </p:sp>
      <p:pic>
        <p:nvPicPr>
          <p:cNvPr id="1028" name="Picture 4" descr="C:\Users\NS Lab 21\AppData\Local\Microsoft\Windows\Temporary Internet Files\Content.IE5\74F9M1MT\ec7e9cfa2e0df3d05e3f2bf364f10f0c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0400" y="-76200"/>
            <a:ext cx="3098800" cy="2519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24964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2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mouse is driving threw </a:t>
            </a:r>
            <a:r>
              <a:rPr lang="en-US" dirty="0" err="1" smtClean="0"/>
              <a:t>puddles.arving</a:t>
            </a:r>
            <a:r>
              <a:rPr lang="en-US" dirty="0" smtClean="0"/>
              <a:t> at </a:t>
            </a:r>
            <a:r>
              <a:rPr lang="en-US" dirty="0" err="1" smtClean="0"/>
              <a:t>school.the</a:t>
            </a:r>
            <a:r>
              <a:rPr lang="en-US" dirty="0" smtClean="0"/>
              <a:t> mouse is </a:t>
            </a:r>
            <a:r>
              <a:rPr lang="en-US" dirty="0" err="1" smtClean="0"/>
              <a:t>afaride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2056" name="Picture 8" descr="C:\Users\NS Lab 21\AppData\Local\Microsoft\Windows\Temporary Internet Files\Content.IE5\WAXCS9LM\1183938_stylized_mous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-47978"/>
            <a:ext cx="26670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67253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685800" y="2057400"/>
            <a:ext cx="7772400" cy="1470025"/>
          </a:xfrm>
        </p:spPr>
        <p:txBody>
          <a:bodyPr/>
          <a:lstStyle/>
          <a:p>
            <a:r>
              <a:rPr lang="en-US" dirty="0" smtClean="0"/>
              <a:t>Chapter 3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Evereyone</a:t>
            </a:r>
            <a:r>
              <a:rPr lang="en-US" dirty="0" smtClean="0"/>
              <a:t> new about the </a:t>
            </a:r>
            <a:r>
              <a:rPr lang="en-US" dirty="0" err="1" smtClean="0"/>
              <a:t>mouse.they</a:t>
            </a:r>
            <a:r>
              <a:rPr lang="en-US" dirty="0" smtClean="0"/>
              <a:t> wanted to </a:t>
            </a:r>
            <a:r>
              <a:rPr lang="en-US" dirty="0" err="1" smtClean="0"/>
              <a:t>billd</a:t>
            </a:r>
            <a:r>
              <a:rPr lang="en-US" dirty="0" smtClean="0"/>
              <a:t> a maze for  the </a:t>
            </a:r>
            <a:r>
              <a:rPr lang="en-US" dirty="0" err="1" smtClean="0"/>
              <a:t>mouse.the</a:t>
            </a:r>
            <a:r>
              <a:rPr lang="en-US" dirty="0" smtClean="0"/>
              <a:t> mouse </a:t>
            </a:r>
            <a:r>
              <a:rPr lang="en-US" dirty="0" err="1" smtClean="0"/>
              <a:t>did’t</a:t>
            </a:r>
            <a:r>
              <a:rPr lang="en-US" dirty="0" smtClean="0"/>
              <a:t> want to.</a:t>
            </a:r>
            <a:endParaRPr lang="en-US" dirty="0"/>
          </a:p>
        </p:txBody>
      </p:sp>
      <p:pic>
        <p:nvPicPr>
          <p:cNvPr id="3074" name="Picture 2" descr="C:\Users\NS Lab 21\AppData\Local\Microsoft\Windows\Temporary Internet Files\Content.IE5\74F9M1MT\Jerry_Mouse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1763" y="0"/>
            <a:ext cx="1760802" cy="24563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07012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4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Ralph stayed at the </a:t>
            </a:r>
            <a:r>
              <a:rPr lang="en-US" dirty="0" err="1" smtClean="0"/>
              <a:t>school.he</a:t>
            </a:r>
            <a:r>
              <a:rPr lang="en-US" dirty="0" smtClean="0"/>
              <a:t> </a:t>
            </a:r>
            <a:r>
              <a:rPr lang="en-US" dirty="0" err="1" smtClean="0"/>
              <a:t>wachet</a:t>
            </a:r>
            <a:r>
              <a:rPr lang="en-US" dirty="0" smtClean="0"/>
              <a:t> him </a:t>
            </a:r>
            <a:r>
              <a:rPr lang="en-US" dirty="0" err="1" smtClean="0"/>
              <a:t>bildd</a:t>
            </a:r>
            <a:r>
              <a:rPr lang="en-US" dirty="0" smtClean="0"/>
              <a:t> the </a:t>
            </a:r>
            <a:r>
              <a:rPr lang="en-US" dirty="0" err="1" smtClean="0"/>
              <a:t>maze.Brad</a:t>
            </a:r>
            <a:r>
              <a:rPr lang="en-US" dirty="0" smtClean="0"/>
              <a:t> </a:t>
            </a:r>
            <a:r>
              <a:rPr lang="en-US" dirty="0" err="1" smtClean="0"/>
              <a:t>stoped</a:t>
            </a:r>
            <a:r>
              <a:rPr lang="en-US" dirty="0" smtClean="0"/>
              <a:t> helping Ryan.</a:t>
            </a:r>
            <a:endParaRPr lang="en-US" dirty="0"/>
          </a:p>
        </p:txBody>
      </p:sp>
      <p:pic>
        <p:nvPicPr>
          <p:cNvPr id="3074" name="Picture 2" descr="C:\Users\NS Lab 21\AppData\Local\Microsoft\Windows\Temporary Internet Files\Content.IE5\WAXCS9LM\drmaze4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29000" y="228600"/>
            <a:ext cx="2339622" cy="23396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589815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5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At Ryan’s school some of the teacher’s came to see Ralph do the </a:t>
            </a:r>
            <a:r>
              <a:rPr lang="en-US" dirty="0" err="1" smtClean="0"/>
              <a:t>maze.The</a:t>
            </a:r>
            <a:r>
              <a:rPr lang="en-US" dirty="0" smtClean="0"/>
              <a:t> kids in room5 will be on the </a:t>
            </a:r>
            <a:r>
              <a:rPr lang="en-US" dirty="0" err="1" smtClean="0"/>
              <a:t>news.The</a:t>
            </a:r>
            <a:r>
              <a:rPr lang="en-US" dirty="0" smtClean="0"/>
              <a:t> put Ralph in a fish bowl.</a:t>
            </a:r>
            <a:endParaRPr lang="en-US" dirty="0"/>
          </a:p>
        </p:txBody>
      </p:sp>
      <p:pic>
        <p:nvPicPr>
          <p:cNvPr id="1028" name="Picture 4" descr="C:\Users\NS Lab 21\AppData\Local\Microsoft\Windows\Temporary Internet Files\Content.IE5\WAXCS9LM\laughing_mouse[1]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0" y="685800"/>
            <a:ext cx="1781175" cy="1428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53564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6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Ralph’s </a:t>
            </a:r>
            <a:r>
              <a:rPr lang="en-US" dirty="0" err="1" smtClean="0"/>
              <a:t>motorocycle</a:t>
            </a:r>
            <a:r>
              <a:rPr lang="en-US" dirty="0" smtClean="0"/>
              <a:t> snapped in </a:t>
            </a:r>
            <a:r>
              <a:rPr lang="en-US" dirty="0" err="1" smtClean="0"/>
              <a:t>tow.ralph</a:t>
            </a:r>
            <a:r>
              <a:rPr lang="en-US" dirty="0" smtClean="0"/>
              <a:t> </a:t>
            </a:r>
            <a:r>
              <a:rPr lang="en-US" dirty="0" err="1" smtClean="0"/>
              <a:t>finshed</a:t>
            </a:r>
            <a:r>
              <a:rPr lang="en-US" dirty="0" smtClean="0"/>
              <a:t> the </a:t>
            </a:r>
            <a:r>
              <a:rPr lang="en-US" dirty="0" err="1" smtClean="0"/>
              <a:t>maze.he</a:t>
            </a:r>
            <a:r>
              <a:rPr lang="en-US" dirty="0" smtClean="0"/>
              <a:t> slept in the library.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9502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Students arrived on a slushy </a:t>
            </a:r>
            <a:r>
              <a:rPr lang="en-US" dirty="0" err="1" smtClean="0"/>
              <a:t>day.They</a:t>
            </a:r>
            <a:r>
              <a:rPr lang="en-US" dirty="0" smtClean="0"/>
              <a:t> were upset the article was not </a:t>
            </a:r>
            <a:r>
              <a:rPr lang="en-US" dirty="0" err="1" smtClean="0"/>
              <a:t>true.There</a:t>
            </a:r>
            <a:r>
              <a:rPr lang="en-US" dirty="0" smtClean="0"/>
              <a:t> will investigation to look for mice.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971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Chapter 8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 janitor is putting up mouse traps to catch the </a:t>
            </a:r>
            <a:r>
              <a:rPr lang="en-US" dirty="0" err="1" smtClean="0"/>
              <a:t>mice.Ralph</a:t>
            </a:r>
            <a:r>
              <a:rPr lang="en-US" dirty="0" smtClean="0"/>
              <a:t> talked to </a:t>
            </a:r>
            <a:r>
              <a:rPr lang="en-US" dirty="0" err="1" smtClean="0"/>
              <a:t>Brad.They</a:t>
            </a:r>
            <a:r>
              <a:rPr lang="en-US" dirty="0" smtClean="0"/>
              <a:t> found Ralph and putt him in the </a:t>
            </a:r>
            <a:r>
              <a:rPr lang="en-US" smtClean="0"/>
              <a:t>fish bowl.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5437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190</Words>
  <Application>Microsoft Office PowerPoint</Application>
  <PresentationFormat>On-screen Show (4:3)</PresentationFormat>
  <Paragraphs>21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Ralph s. mouse</vt:lpstr>
      <vt:lpstr>Chapter 1</vt:lpstr>
      <vt:lpstr>Chapter 2</vt:lpstr>
      <vt:lpstr>Chapter 3</vt:lpstr>
      <vt:lpstr>Chapter 4</vt:lpstr>
      <vt:lpstr>Chapter 5</vt:lpstr>
      <vt:lpstr>Chapter 6</vt:lpstr>
      <vt:lpstr>chapter7</vt:lpstr>
      <vt:lpstr>Chapter 8</vt:lpstr>
      <vt:lpstr>Chapter 9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Ralph s. mouse</dc:title>
  <dc:creator>NS Lab 21</dc:creator>
  <cp:lastModifiedBy>NS Lab 21</cp:lastModifiedBy>
  <cp:revision>19</cp:revision>
  <dcterms:created xsi:type="dcterms:W3CDTF">2016-01-13T17:33:58Z</dcterms:created>
  <dcterms:modified xsi:type="dcterms:W3CDTF">2016-01-26T20:44:21Z</dcterms:modified>
</cp:coreProperties>
</file>