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ansalva" charset="1" panose="00000000000000000000"/>
      <p:regular r:id="rId16"/>
    </p:embeddedFont>
    <p:embeddedFont>
      <p:font typeface="Loubag Bold" charset="1" panose="02020A03060303060403"/>
      <p:regular r:id="rId17"/>
    </p:embeddedFont>
    <p:embeddedFont>
      <p:font typeface="Loubag Thin" charset="1" panose="02020A03060303060403"/>
      <p:regular r:id="rId18"/>
    </p:embeddedFont>
    <p:embeddedFont>
      <p:font typeface="Bodoni FLF" charset="1" panose="02000606090000020003"/>
      <p:regular r:id="rId19"/>
    </p:embeddedFont>
    <p:embeddedFont>
      <p:font typeface="Open Sans Bold" charset="1" panose="020B08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5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1.pn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647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5758" y="0"/>
                  </a:moveTo>
                  <a:lnTo>
                    <a:pt x="4248968" y="0"/>
                  </a:lnTo>
                  <a:cubicBezTo>
                    <a:pt x="4255800" y="0"/>
                    <a:pt x="4262351" y="2714"/>
                    <a:pt x="4267182" y="7544"/>
                  </a:cubicBezTo>
                  <a:cubicBezTo>
                    <a:pt x="4272012" y="12375"/>
                    <a:pt x="4274726" y="18926"/>
                    <a:pt x="4274726" y="25758"/>
                  </a:cubicBezTo>
                  <a:lnTo>
                    <a:pt x="4274726" y="2141709"/>
                  </a:lnTo>
                  <a:cubicBezTo>
                    <a:pt x="4274726" y="2148540"/>
                    <a:pt x="4272012" y="2155092"/>
                    <a:pt x="4267182" y="2159922"/>
                  </a:cubicBezTo>
                  <a:cubicBezTo>
                    <a:pt x="4262351" y="2164753"/>
                    <a:pt x="4255800" y="2167467"/>
                    <a:pt x="4248968" y="2167467"/>
                  </a:cubicBezTo>
                  <a:lnTo>
                    <a:pt x="25758" y="2167467"/>
                  </a:lnTo>
                  <a:cubicBezTo>
                    <a:pt x="18926" y="2167467"/>
                    <a:pt x="12375" y="2164753"/>
                    <a:pt x="7544" y="2159922"/>
                  </a:cubicBezTo>
                  <a:cubicBezTo>
                    <a:pt x="2714" y="2155092"/>
                    <a:pt x="0" y="2148540"/>
                    <a:pt x="0" y="2141709"/>
                  </a:cubicBezTo>
                  <a:lnTo>
                    <a:pt x="0" y="25758"/>
                  </a:lnTo>
                  <a:cubicBezTo>
                    <a:pt x="0" y="18926"/>
                    <a:pt x="2714" y="12375"/>
                    <a:pt x="7544" y="7544"/>
                  </a:cubicBezTo>
                  <a:cubicBezTo>
                    <a:pt x="12375" y="2714"/>
                    <a:pt x="18926" y="0"/>
                    <a:pt x="25758" y="0"/>
                  </a:cubicBez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826047" y="9448800"/>
            <a:ext cx="14635905" cy="5225592"/>
            <a:chOff x="0" y="0"/>
            <a:chExt cx="1443796" cy="5154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43796" cy="515492"/>
            </a:xfrm>
            <a:custGeom>
              <a:avLst/>
              <a:gdLst/>
              <a:ahLst/>
              <a:cxnLst/>
              <a:rect r="r" b="b" t="t" l="l"/>
              <a:pathLst>
                <a:path h="515492" w="1443796">
                  <a:moveTo>
                    <a:pt x="203200" y="0"/>
                  </a:moveTo>
                  <a:lnTo>
                    <a:pt x="1240596" y="0"/>
                  </a:lnTo>
                  <a:lnTo>
                    <a:pt x="1443796" y="515492"/>
                  </a:lnTo>
                  <a:lnTo>
                    <a:pt x="0" y="5154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7252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-57150"/>
              <a:ext cx="1189796" cy="5726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38417" y="9818581"/>
            <a:ext cx="420215" cy="420215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1817965">
            <a:off x="11789908" y="9616876"/>
            <a:ext cx="377671" cy="377671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974481" y="9591675"/>
            <a:ext cx="420215" cy="42021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1817965">
            <a:off x="12545785" y="9839853"/>
            <a:ext cx="377671" cy="37767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0" id="20"/>
          <p:cNvSpPr/>
          <p:nvPr/>
        </p:nvSpPr>
        <p:spPr>
          <a:xfrm>
            <a:off x="2698098" y="3124452"/>
            <a:ext cx="1292689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028700" y="3600450"/>
            <a:ext cx="16248147" cy="3722492"/>
          </a:xfrm>
          <a:custGeom>
            <a:avLst/>
            <a:gdLst/>
            <a:ahLst/>
            <a:cxnLst/>
            <a:rect r="r" b="b" t="t" l="l"/>
            <a:pathLst>
              <a:path h="3722492" w="16248147">
                <a:moveTo>
                  <a:pt x="0" y="0"/>
                </a:moveTo>
                <a:lnTo>
                  <a:pt x="16248147" y="0"/>
                </a:lnTo>
                <a:lnTo>
                  <a:pt x="16248147" y="3722492"/>
                </a:lnTo>
                <a:lnTo>
                  <a:pt x="0" y="3722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19" t="-105843" r="-7012" b="-121203"/>
            </a:stretch>
          </a:blipFill>
        </p:spPr>
      </p:sp>
      <p:sp>
        <p:nvSpPr>
          <p:cNvPr name="AutoShape 22" id="22"/>
          <p:cNvSpPr/>
          <p:nvPr/>
        </p:nvSpPr>
        <p:spPr>
          <a:xfrm>
            <a:off x="2698098" y="2166259"/>
            <a:ext cx="1292689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701370" y="6316024"/>
            <a:ext cx="2154260" cy="3454353"/>
          </a:xfrm>
          <a:custGeom>
            <a:avLst/>
            <a:gdLst/>
            <a:ahLst/>
            <a:cxnLst/>
            <a:rect r="r" b="b" t="t" l="l"/>
            <a:pathLst>
              <a:path h="3454353" w="2154260">
                <a:moveTo>
                  <a:pt x="0" y="0"/>
                </a:moveTo>
                <a:lnTo>
                  <a:pt x="2154260" y="0"/>
                </a:lnTo>
                <a:lnTo>
                  <a:pt x="2154260" y="3454353"/>
                </a:lnTo>
                <a:lnTo>
                  <a:pt x="0" y="3454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2007577">
            <a:off x="14501677" y="555843"/>
            <a:ext cx="3606151" cy="1737509"/>
          </a:xfrm>
          <a:custGeom>
            <a:avLst/>
            <a:gdLst/>
            <a:ahLst/>
            <a:cxnLst/>
            <a:rect r="r" b="b" t="t" l="l"/>
            <a:pathLst>
              <a:path h="1737509" w="3606151">
                <a:moveTo>
                  <a:pt x="0" y="0"/>
                </a:moveTo>
                <a:lnTo>
                  <a:pt x="3606151" y="0"/>
                </a:lnTo>
                <a:lnTo>
                  <a:pt x="3606151" y="1737509"/>
                </a:lnTo>
                <a:lnTo>
                  <a:pt x="0" y="1737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01370" y="1122744"/>
            <a:ext cx="2716922" cy="1432559"/>
          </a:xfrm>
          <a:custGeom>
            <a:avLst/>
            <a:gdLst/>
            <a:ahLst/>
            <a:cxnLst/>
            <a:rect r="r" b="b" t="t" l="l"/>
            <a:pathLst>
              <a:path h="1432559" w="2716922">
                <a:moveTo>
                  <a:pt x="0" y="0"/>
                </a:moveTo>
                <a:lnTo>
                  <a:pt x="2716922" y="0"/>
                </a:lnTo>
                <a:lnTo>
                  <a:pt x="2716922" y="1432559"/>
                </a:lnTo>
                <a:lnTo>
                  <a:pt x="0" y="14325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-320924">
            <a:off x="3171779" y="1634598"/>
            <a:ext cx="11474556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464747"/>
                </a:solidFill>
                <a:latin typeface="Mansalva"/>
                <a:ea typeface="Mansalva"/>
                <a:cs typeface="Mansalva"/>
                <a:sym typeface="Mansalva"/>
              </a:rPr>
              <a:t>BACK TO SCHOOL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26047" y="7464803"/>
            <a:ext cx="14893182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Meet The Social Worker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2900" y="4194810"/>
            <a:ext cx="8572500" cy="5143500"/>
          </a:xfrm>
          <a:custGeom>
            <a:avLst/>
            <a:gdLst/>
            <a:ahLst/>
            <a:cxnLst/>
            <a:rect r="r" b="b" t="t" l="l"/>
            <a:pathLst>
              <a:path h="5143500" w="8572500">
                <a:moveTo>
                  <a:pt x="0" y="0"/>
                </a:moveTo>
                <a:lnTo>
                  <a:pt x="8572500" y="0"/>
                </a:lnTo>
                <a:lnTo>
                  <a:pt x="8572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65942" y="4329568"/>
            <a:ext cx="4848992" cy="4883501"/>
            <a:chOff x="0" y="0"/>
            <a:chExt cx="1981543" cy="199564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81543" cy="1995646"/>
            </a:xfrm>
            <a:custGeom>
              <a:avLst/>
              <a:gdLst/>
              <a:ahLst/>
              <a:cxnLst/>
              <a:rect r="r" b="b" t="t" l="l"/>
              <a:pathLst>
                <a:path h="1995646" w="1981543">
                  <a:moveTo>
                    <a:pt x="0" y="0"/>
                  </a:moveTo>
                  <a:lnTo>
                    <a:pt x="1981543" y="0"/>
                  </a:lnTo>
                  <a:lnTo>
                    <a:pt x="1981543" y="1995646"/>
                  </a:lnTo>
                  <a:lnTo>
                    <a:pt x="0" y="1995646"/>
                  </a:lnTo>
                  <a:close/>
                </a:path>
              </a:pathLst>
            </a:custGeom>
            <a:solidFill>
              <a:srgbClr val="EBE7D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81543" cy="2052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65942" y="6028283"/>
            <a:ext cx="4848992" cy="656665"/>
            <a:chOff x="0" y="0"/>
            <a:chExt cx="1981543" cy="26834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81543" cy="268346"/>
            </a:xfrm>
            <a:custGeom>
              <a:avLst/>
              <a:gdLst/>
              <a:ahLst/>
              <a:cxnLst/>
              <a:rect r="r" b="b" t="t" l="l"/>
              <a:pathLst>
                <a:path h="268346" w="1981543">
                  <a:moveTo>
                    <a:pt x="0" y="0"/>
                  </a:moveTo>
                  <a:lnTo>
                    <a:pt x="1981543" y="0"/>
                  </a:lnTo>
                  <a:lnTo>
                    <a:pt x="1981543" y="268346"/>
                  </a:lnTo>
                  <a:lnTo>
                    <a:pt x="0" y="268346"/>
                  </a:lnTo>
                  <a:close/>
                </a:path>
              </a:pathLst>
            </a:custGeom>
            <a:solidFill>
              <a:srgbClr val="528FA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981543" cy="325496"/>
            </a:xfrm>
            <a:prstGeom prst="rect">
              <a:avLst/>
            </a:prstGeom>
          </p:spPr>
          <p:txBody>
            <a:bodyPr anchor="ctr" rtlCol="false" tIns="39396" lIns="39396" bIns="39396" rIns="39396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65942" y="6684948"/>
            <a:ext cx="4848992" cy="656665"/>
            <a:chOff x="0" y="0"/>
            <a:chExt cx="1981543" cy="2683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81543" cy="268346"/>
            </a:xfrm>
            <a:custGeom>
              <a:avLst/>
              <a:gdLst/>
              <a:ahLst/>
              <a:cxnLst/>
              <a:rect r="r" b="b" t="t" l="l"/>
              <a:pathLst>
                <a:path h="268346" w="1981543">
                  <a:moveTo>
                    <a:pt x="0" y="0"/>
                  </a:moveTo>
                  <a:lnTo>
                    <a:pt x="1981543" y="0"/>
                  </a:lnTo>
                  <a:lnTo>
                    <a:pt x="1981543" y="268346"/>
                  </a:lnTo>
                  <a:lnTo>
                    <a:pt x="0" y="268346"/>
                  </a:lnTo>
                  <a:close/>
                </a:path>
              </a:pathLst>
            </a:custGeom>
            <a:solidFill>
              <a:srgbClr val="F8A11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981543" cy="325496"/>
            </a:xfrm>
            <a:prstGeom prst="rect">
              <a:avLst/>
            </a:prstGeom>
          </p:spPr>
          <p:txBody>
            <a:bodyPr anchor="ctr" rtlCol="false" tIns="39396" lIns="39396" bIns="39396" rIns="39396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65942" y="7341612"/>
            <a:ext cx="4848992" cy="656665"/>
            <a:chOff x="0" y="0"/>
            <a:chExt cx="1981543" cy="26834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981543" cy="268346"/>
            </a:xfrm>
            <a:custGeom>
              <a:avLst/>
              <a:gdLst/>
              <a:ahLst/>
              <a:cxnLst/>
              <a:rect r="r" b="b" t="t" l="l"/>
              <a:pathLst>
                <a:path h="268346" w="1981543">
                  <a:moveTo>
                    <a:pt x="0" y="0"/>
                  </a:moveTo>
                  <a:lnTo>
                    <a:pt x="1981543" y="0"/>
                  </a:lnTo>
                  <a:lnTo>
                    <a:pt x="1981543" y="268346"/>
                  </a:lnTo>
                  <a:lnTo>
                    <a:pt x="0" y="268346"/>
                  </a:lnTo>
                  <a:close/>
                </a:path>
              </a:pathLst>
            </a:custGeom>
            <a:solidFill>
              <a:srgbClr val="F15931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981543" cy="325496"/>
            </a:xfrm>
            <a:prstGeom prst="rect">
              <a:avLst/>
            </a:prstGeom>
          </p:spPr>
          <p:txBody>
            <a:bodyPr anchor="ctr" rtlCol="false" tIns="39396" lIns="39396" bIns="39396" rIns="39396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1590497" y="5143500"/>
            <a:ext cx="4824437" cy="24561"/>
          </a:xfrm>
          <a:prstGeom prst="line">
            <a:avLst/>
          </a:prstGeom>
          <a:ln cap="flat" w="66675">
            <a:solidFill>
              <a:srgbClr val="4647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6633195" y="5618755"/>
            <a:ext cx="1988985" cy="1988985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7A5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3201650" y="6227163"/>
            <a:ext cx="2914845" cy="2761153"/>
          </a:xfrm>
          <a:custGeom>
            <a:avLst/>
            <a:gdLst/>
            <a:ahLst/>
            <a:cxnLst/>
            <a:rect r="r" b="b" t="t" l="l"/>
            <a:pathLst>
              <a:path h="2761153" w="2914845">
                <a:moveTo>
                  <a:pt x="0" y="0"/>
                </a:moveTo>
                <a:lnTo>
                  <a:pt x="2914845" y="0"/>
                </a:lnTo>
                <a:lnTo>
                  <a:pt x="2914845" y="2761154"/>
                </a:lnTo>
                <a:lnTo>
                  <a:pt x="0" y="276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452870">
            <a:off x="1704209" y="841989"/>
            <a:ext cx="4563660" cy="2406294"/>
          </a:xfrm>
          <a:custGeom>
            <a:avLst/>
            <a:gdLst/>
            <a:ahLst/>
            <a:cxnLst/>
            <a:rect r="r" b="b" t="t" l="l"/>
            <a:pathLst>
              <a:path h="2406294" w="4563660">
                <a:moveTo>
                  <a:pt x="0" y="0"/>
                </a:moveTo>
                <a:lnTo>
                  <a:pt x="4563660" y="0"/>
                </a:lnTo>
                <a:lnTo>
                  <a:pt x="4563660" y="2406293"/>
                </a:lnTo>
                <a:lnTo>
                  <a:pt x="0" y="240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6860484" y="6039726"/>
            <a:ext cx="1527431" cy="85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8"/>
              </a:lnSpc>
            </a:pPr>
            <a:r>
              <a:rPr lang="en-US" sz="5027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See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91268" y="6830076"/>
            <a:ext cx="182436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you soon!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144000" y="1006272"/>
            <a:ext cx="8115300" cy="335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It's Going to be a Great Year!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530372" y="5382536"/>
            <a:ext cx="3875764" cy="3875764"/>
          </a:xfrm>
          <a:custGeom>
            <a:avLst/>
            <a:gdLst/>
            <a:ahLst/>
            <a:cxnLst/>
            <a:rect r="r" b="b" t="t" l="l"/>
            <a:pathLst>
              <a:path h="3875764" w="3875764">
                <a:moveTo>
                  <a:pt x="0" y="0"/>
                </a:moveTo>
                <a:lnTo>
                  <a:pt x="3875764" y="0"/>
                </a:lnTo>
                <a:lnTo>
                  <a:pt x="3875764" y="3875764"/>
                </a:lnTo>
                <a:lnTo>
                  <a:pt x="0" y="3875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153185"/>
            <a:ext cx="13301049" cy="7980630"/>
          </a:xfrm>
          <a:custGeom>
            <a:avLst/>
            <a:gdLst/>
            <a:ahLst/>
            <a:cxnLst/>
            <a:rect r="r" b="b" t="t" l="l"/>
            <a:pathLst>
              <a:path h="7980630" w="13301049">
                <a:moveTo>
                  <a:pt x="0" y="0"/>
                </a:moveTo>
                <a:lnTo>
                  <a:pt x="13301049" y="0"/>
                </a:lnTo>
                <a:lnTo>
                  <a:pt x="13301049" y="7980630"/>
                </a:lnTo>
                <a:lnTo>
                  <a:pt x="0" y="7980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1675" y="1344604"/>
            <a:ext cx="7485573" cy="7537956"/>
            <a:chOff x="0" y="0"/>
            <a:chExt cx="1971509" cy="19853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71509" cy="1985305"/>
            </a:xfrm>
            <a:custGeom>
              <a:avLst/>
              <a:gdLst/>
              <a:ahLst/>
              <a:cxnLst/>
              <a:rect r="r" b="b" t="t" l="l"/>
              <a:pathLst>
                <a:path h="1985305" w="1971509">
                  <a:moveTo>
                    <a:pt x="0" y="0"/>
                  </a:moveTo>
                  <a:lnTo>
                    <a:pt x="1971509" y="0"/>
                  </a:lnTo>
                  <a:lnTo>
                    <a:pt x="1971509" y="1985305"/>
                  </a:lnTo>
                  <a:lnTo>
                    <a:pt x="0" y="1985305"/>
                  </a:lnTo>
                  <a:close/>
                </a:path>
              </a:pathLst>
            </a:custGeom>
            <a:solidFill>
              <a:srgbClr val="EBE7D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71509" cy="2042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81675" y="3997993"/>
            <a:ext cx="7523673" cy="3056634"/>
            <a:chOff x="0" y="0"/>
            <a:chExt cx="10031564" cy="407551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0031564" cy="1358504"/>
              <a:chOff x="0" y="0"/>
              <a:chExt cx="1981543" cy="26834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528FA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1358504"/>
              <a:ext cx="10031564" cy="1358504"/>
              <a:chOff x="0" y="0"/>
              <a:chExt cx="1981543" cy="26834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8A11D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2717008"/>
              <a:ext cx="10031564" cy="1358504"/>
              <a:chOff x="0" y="0"/>
              <a:chExt cx="1981543" cy="26834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15931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AutoShape 16" id="16"/>
          <p:cNvSpPr/>
          <p:nvPr/>
        </p:nvSpPr>
        <p:spPr>
          <a:xfrm>
            <a:off x="1300725" y="2654475"/>
            <a:ext cx="7504623" cy="8802"/>
          </a:xfrm>
          <a:prstGeom prst="line">
            <a:avLst/>
          </a:prstGeom>
          <a:ln cap="flat" w="114300">
            <a:solidFill>
              <a:srgbClr val="4647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9144000" y="3362571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7A5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0969221" y="6384790"/>
            <a:ext cx="6721056" cy="2749025"/>
            <a:chOff x="0" y="0"/>
            <a:chExt cx="1770155" cy="72402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70155" cy="724023"/>
            </a:xfrm>
            <a:custGeom>
              <a:avLst/>
              <a:gdLst/>
              <a:ahLst/>
              <a:cxnLst/>
              <a:rect r="r" b="b" t="t" l="l"/>
              <a:pathLst>
                <a:path h="724023" w="1770155">
                  <a:moveTo>
                    <a:pt x="62202" y="0"/>
                  </a:moveTo>
                  <a:lnTo>
                    <a:pt x="1707953" y="0"/>
                  </a:lnTo>
                  <a:cubicBezTo>
                    <a:pt x="1742306" y="0"/>
                    <a:pt x="1770155" y="27849"/>
                    <a:pt x="1770155" y="62202"/>
                  </a:cubicBezTo>
                  <a:lnTo>
                    <a:pt x="1770155" y="661821"/>
                  </a:lnTo>
                  <a:cubicBezTo>
                    <a:pt x="1770155" y="696174"/>
                    <a:pt x="1742306" y="724023"/>
                    <a:pt x="1707953" y="724023"/>
                  </a:cubicBezTo>
                  <a:lnTo>
                    <a:pt x="62202" y="724023"/>
                  </a:lnTo>
                  <a:cubicBezTo>
                    <a:pt x="27849" y="724023"/>
                    <a:pt x="0" y="696174"/>
                    <a:pt x="0" y="661821"/>
                  </a:cubicBezTo>
                  <a:lnTo>
                    <a:pt x="0" y="62202"/>
                  </a:lnTo>
                  <a:cubicBezTo>
                    <a:pt x="0" y="27849"/>
                    <a:pt x="27849" y="0"/>
                    <a:pt x="62202" y="0"/>
                  </a:cubicBezTo>
                  <a:close/>
                </a:path>
              </a:pathLst>
            </a:custGeom>
            <a:solidFill>
              <a:srgbClr val="EBE7D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770155" cy="781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3853815" y="504841"/>
            <a:ext cx="3405485" cy="1820387"/>
          </a:xfrm>
          <a:custGeom>
            <a:avLst/>
            <a:gdLst/>
            <a:ahLst/>
            <a:cxnLst/>
            <a:rect r="r" b="b" t="t" l="l"/>
            <a:pathLst>
              <a:path h="1820387" w="3405485">
                <a:moveTo>
                  <a:pt x="0" y="0"/>
                </a:moveTo>
                <a:lnTo>
                  <a:pt x="3405485" y="0"/>
                </a:lnTo>
                <a:lnTo>
                  <a:pt x="3405485" y="1820386"/>
                </a:lnTo>
                <a:lnTo>
                  <a:pt x="0" y="1820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00725" y="2834707"/>
            <a:ext cx="2127523" cy="65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1"/>
              </a:lnSpc>
            </a:pPr>
            <a:r>
              <a:rPr lang="en-US" sz="1886">
                <a:solidFill>
                  <a:srgbClr val="000000"/>
                </a:solidFill>
                <a:latin typeface="Loubag Bold"/>
                <a:ea typeface="Loubag Bold"/>
                <a:cs typeface="Loubag Bold"/>
                <a:sym typeface="Loubag Bold"/>
              </a:rPr>
              <a:t>School Social Worker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516994" y="3977831"/>
            <a:ext cx="2276997" cy="13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Nice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16994" y="5257070"/>
            <a:ext cx="2456523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oubag Thin"/>
                <a:ea typeface="Loubag Thin"/>
                <a:cs typeface="Loubag Thin"/>
                <a:sym typeface="Loubag Thin"/>
              </a:rPr>
              <a:t>to meet you!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562895" y="6455432"/>
            <a:ext cx="5533709" cy="249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I am thrilled to be the School Social Worker at Center Street School.  I have been the school social worker here for the last 13 years 1and have a passion for helping students.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2731618" y="2872807"/>
            <a:ext cx="6073730" cy="6073730"/>
          </a:xfrm>
          <a:custGeom>
            <a:avLst/>
            <a:gdLst/>
            <a:ahLst/>
            <a:cxnLst/>
            <a:rect r="r" b="b" t="t" l="l"/>
            <a:pathLst>
              <a:path h="6073730" w="6073730">
                <a:moveTo>
                  <a:pt x="0" y="0"/>
                </a:moveTo>
                <a:lnTo>
                  <a:pt x="6073730" y="0"/>
                </a:lnTo>
                <a:lnTo>
                  <a:pt x="6073730" y="6073730"/>
                </a:lnTo>
                <a:lnTo>
                  <a:pt x="0" y="607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-3274940" y="2916921"/>
            <a:ext cx="10481750" cy="4258408"/>
            <a:chOff x="0" y="0"/>
            <a:chExt cx="13975667" cy="567787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975667" cy="1892626"/>
              <a:chOff x="0" y="0"/>
              <a:chExt cx="1981543" cy="26834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528FAE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1892626"/>
              <a:ext cx="13975667" cy="1892626"/>
              <a:chOff x="0" y="0"/>
              <a:chExt cx="1981543" cy="26834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8A11D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3785252"/>
              <a:ext cx="13975667" cy="1892626"/>
              <a:chOff x="0" y="0"/>
              <a:chExt cx="1981543" cy="26834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15931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0">
            <a:off x="1028700" y="1870389"/>
            <a:ext cx="6786856" cy="6351473"/>
            <a:chOff x="0" y="0"/>
            <a:chExt cx="1787485" cy="167281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87485" cy="1672816"/>
            </a:xfrm>
            <a:custGeom>
              <a:avLst/>
              <a:gdLst/>
              <a:ahLst/>
              <a:cxnLst/>
              <a:rect r="r" b="b" t="t" l="l"/>
              <a:pathLst>
                <a:path h="1672816" w="1787485">
                  <a:moveTo>
                    <a:pt x="0" y="0"/>
                  </a:moveTo>
                  <a:lnTo>
                    <a:pt x="1787485" y="0"/>
                  </a:lnTo>
                  <a:lnTo>
                    <a:pt x="1787485" y="1672816"/>
                  </a:lnTo>
                  <a:lnTo>
                    <a:pt x="0" y="1672816"/>
                  </a:lnTo>
                  <a:close/>
                </a:path>
              </a:pathLst>
            </a:custGeom>
            <a:solidFill>
              <a:srgbClr val="EBE7DC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787485" cy="1729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787277" y="2470118"/>
            <a:ext cx="5269702" cy="5346764"/>
            <a:chOff x="0" y="0"/>
            <a:chExt cx="2952750" cy="299593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540" y="-5080"/>
              <a:ext cx="2962910" cy="3004820"/>
            </a:xfrm>
            <a:custGeom>
              <a:avLst/>
              <a:gdLst/>
              <a:ahLst/>
              <a:cxnLst/>
              <a:rect r="r" b="b" t="t" l="l"/>
              <a:pathLst>
                <a:path h="3004820" w="296291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2"/>
              <a:stretch>
                <a:fillRect l="-38943" t="-48760" r="-39439" b="-86141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834260" y="1864832"/>
            <a:ext cx="942504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Meet my Family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186252" y="5472836"/>
            <a:ext cx="6721056" cy="2749025"/>
            <a:chOff x="0" y="0"/>
            <a:chExt cx="1770155" cy="72402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770155" cy="724023"/>
            </a:xfrm>
            <a:custGeom>
              <a:avLst/>
              <a:gdLst/>
              <a:ahLst/>
              <a:cxnLst/>
              <a:rect r="r" b="b" t="t" l="l"/>
              <a:pathLst>
                <a:path h="724023" w="1770155">
                  <a:moveTo>
                    <a:pt x="62202" y="0"/>
                  </a:moveTo>
                  <a:lnTo>
                    <a:pt x="1707953" y="0"/>
                  </a:lnTo>
                  <a:cubicBezTo>
                    <a:pt x="1742306" y="0"/>
                    <a:pt x="1770155" y="27849"/>
                    <a:pt x="1770155" y="62202"/>
                  </a:cubicBezTo>
                  <a:lnTo>
                    <a:pt x="1770155" y="661821"/>
                  </a:lnTo>
                  <a:cubicBezTo>
                    <a:pt x="1770155" y="696174"/>
                    <a:pt x="1742306" y="724023"/>
                    <a:pt x="1707953" y="724023"/>
                  </a:cubicBezTo>
                  <a:lnTo>
                    <a:pt x="62202" y="724023"/>
                  </a:lnTo>
                  <a:cubicBezTo>
                    <a:pt x="27849" y="724023"/>
                    <a:pt x="0" y="696174"/>
                    <a:pt x="0" y="661821"/>
                  </a:cubicBezTo>
                  <a:lnTo>
                    <a:pt x="0" y="62202"/>
                  </a:lnTo>
                  <a:cubicBezTo>
                    <a:pt x="0" y="27849"/>
                    <a:pt x="27849" y="0"/>
                    <a:pt x="62202" y="0"/>
                  </a:cubicBezTo>
                  <a:close/>
                </a:path>
              </a:pathLst>
            </a:custGeom>
            <a:solidFill>
              <a:srgbClr val="EBE7D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770155" cy="781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822177" y="5558933"/>
            <a:ext cx="5533709" cy="2491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I am excited to introduce you to the most important people in my life.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My family is my support system and they inspire me to be the best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 version of myself.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8203777" y="2916921"/>
            <a:ext cx="10481750" cy="4258408"/>
            <a:chOff x="0" y="0"/>
            <a:chExt cx="13975667" cy="567787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975667" cy="1892626"/>
              <a:chOff x="0" y="0"/>
              <a:chExt cx="1981543" cy="26834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528FAE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1892626"/>
              <a:ext cx="13975667" cy="1892626"/>
              <a:chOff x="0" y="0"/>
              <a:chExt cx="1981543" cy="26834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8A11D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3785252"/>
              <a:ext cx="13975667" cy="1892626"/>
              <a:chOff x="0" y="0"/>
              <a:chExt cx="1981543" cy="26834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15931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12" id="12"/>
          <p:cNvGrpSpPr/>
          <p:nvPr/>
        </p:nvGrpSpPr>
        <p:grpSpPr>
          <a:xfrm rot="-10800000">
            <a:off x="-2277974" y="2916921"/>
            <a:ext cx="10481750" cy="4258408"/>
            <a:chOff x="0" y="0"/>
            <a:chExt cx="13975667" cy="567787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3975667" cy="1892626"/>
              <a:chOff x="0" y="0"/>
              <a:chExt cx="1981543" cy="26834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528FA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1892626"/>
              <a:ext cx="13975667" cy="1892626"/>
              <a:chOff x="0" y="0"/>
              <a:chExt cx="1981543" cy="26834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8A11D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3785252"/>
              <a:ext cx="13975667" cy="1892626"/>
              <a:chOff x="0" y="0"/>
              <a:chExt cx="1981543" cy="26834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15931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5389774" y="2671234"/>
            <a:ext cx="5628006" cy="5266964"/>
            <a:chOff x="0" y="0"/>
            <a:chExt cx="7504007" cy="7022618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7504007" cy="7022618"/>
              <a:chOff x="0" y="0"/>
              <a:chExt cx="1787485" cy="1672816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787485" cy="1672816"/>
              </a:xfrm>
              <a:custGeom>
                <a:avLst/>
                <a:gdLst/>
                <a:ahLst/>
                <a:cxnLst/>
                <a:rect r="r" b="b" t="t" l="l"/>
                <a:pathLst>
                  <a:path h="1672816" w="1787485">
                    <a:moveTo>
                      <a:pt x="0" y="0"/>
                    </a:moveTo>
                    <a:lnTo>
                      <a:pt x="1787485" y="0"/>
                    </a:lnTo>
                    <a:lnTo>
                      <a:pt x="1787485" y="1672816"/>
                    </a:lnTo>
                    <a:lnTo>
                      <a:pt x="0" y="1672816"/>
                    </a:lnTo>
                    <a:close/>
                  </a:path>
                </a:pathLst>
              </a:custGeom>
              <a:solidFill>
                <a:srgbClr val="EBE7DC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57150"/>
                <a:ext cx="1787485" cy="17299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838734" y="663102"/>
              <a:ext cx="5826539" cy="5911744"/>
              <a:chOff x="0" y="0"/>
              <a:chExt cx="2952750" cy="299593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r="r" b="b" t="t" l="l"/>
                <a:pathLst>
                  <a:path h="3004820" w="296291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0" t="-37789" r="0" b="-37789"/>
                </a:stretch>
              </a:blipFill>
            </p:spPr>
          </p:sp>
        </p:grpSp>
      </p:grpSp>
      <p:grpSp>
        <p:nvGrpSpPr>
          <p:cNvPr name="Group 28" id="28"/>
          <p:cNvGrpSpPr/>
          <p:nvPr/>
        </p:nvGrpSpPr>
        <p:grpSpPr>
          <a:xfrm rot="0">
            <a:off x="10857376" y="605050"/>
            <a:ext cx="5628006" cy="5266964"/>
            <a:chOff x="0" y="0"/>
            <a:chExt cx="7504007" cy="7022618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7504007" cy="7022618"/>
              <a:chOff x="0" y="0"/>
              <a:chExt cx="1787485" cy="1672816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787485" cy="1672816"/>
              </a:xfrm>
              <a:custGeom>
                <a:avLst/>
                <a:gdLst/>
                <a:ahLst/>
                <a:cxnLst/>
                <a:rect r="r" b="b" t="t" l="l"/>
                <a:pathLst>
                  <a:path h="1672816" w="1787485">
                    <a:moveTo>
                      <a:pt x="0" y="0"/>
                    </a:moveTo>
                    <a:lnTo>
                      <a:pt x="1787485" y="0"/>
                    </a:lnTo>
                    <a:lnTo>
                      <a:pt x="1787485" y="1672816"/>
                    </a:lnTo>
                    <a:lnTo>
                      <a:pt x="0" y="1672816"/>
                    </a:lnTo>
                    <a:close/>
                  </a:path>
                </a:pathLst>
              </a:custGeom>
              <a:solidFill>
                <a:srgbClr val="EBE7DC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1787485" cy="17299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838734" y="663102"/>
              <a:ext cx="5826539" cy="5911744"/>
              <a:chOff x="0" y="0"/>
              <a:chExt cx="2952750" cy="299593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r="r" b="b" t="t" l="l"/>
                <a:pathLst>
                  <a:path h="3004820" w="296291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0" t="-37789" r="0" b="-37789"/>
                </a:stretch>
              </a:blipFill>
            </p:spPr>
          </p:sp>
        </p:grpSp>
      </p:grpSp>
      <p:grpSp>
        <p:nvGrpSpPr>
          <p:cNvPr name="Group 34" id="34"/>
          <p:cNvGrpSpPr/>
          <p:nvPr/>
        </p:nvGrpSpPr>
        <p:grpSpPr>
          <a:xfrm rot="0">
            <a:off x="9637135" y="5797737"/>
            <a:ext cx="5285592" cy="4946517"/>
            <a:chOff x="0" y="0"/>
            <a:chExt cx="7047456" cy="6595356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7047456" cy="6595356"/>
              <a:chOff x="0" y="0"/>
              <a:chExt cx="1787485" cy="1672816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1787485" cy="1672816"/>
              </a:xfrm>
              <a:custGeom>
                <a:avLst/>
                <a:gdLst/>
                <a:ahLst/>
                <a:cxnLst/>
                <a:rect r="r" b="b" t="t" l="l"/>
                <a:pathLst>
                  <a:path h="1672816" w="1787485">
                    <a:moveTo>
                      <a:pt x="0" y="0"/>
                    </a:moveTo>
                    <a:lnTo>
                      <a:pt x="1787485" y="0"/>
                    </a:lnTo>
                    <a:lnTo>
                      <a:pt x="1787485" y="1672816"/>
                    </a:lnTo>
                    <a:lnTo>
                      <a:pt x="0" y="1672816"/>
                    </a:lnTo>
                    <a:close/>
                  </a:path>
                </a:pathLst>
              </a:custGeom>
              <a:solidFill>
                <a:srgbClr val="EBE7DC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57150"/>
                <a:ext cx="1787485" cy="17299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38" id="38"/>
            <p:cNvGrpSpPr>
              <a:grpSpLocks noChangeAspect="true"/>
            </p:cNvGrpSpPr>
            <p:nvPr/>
          </p:nvGrpSpPr>
          <p:grpSpPr>
            <a:xfrm rot="0">
              <a:off x="787705" y="622758"/>
              <a:ext cx="5472047" cy="5552068"/>
              <a:chOff x="0" y="0"/>
              <a:chExt cx="2952750" cy="299593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r="r" b="b" t="t" l="l"/>
                <a:pathLst>
                  <a:path h="3004820" w="296291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-15842" r="0" b="-15841"/>
                </a:stretch>
              </a:blipFill>
            </p:spPr>
          </p:sp>
        </p:grpSp>
      </p:grpSp>
      <p:sp>
        <p:nvSpPr>
          <p:cNvPr name="Freeform 40" id="40"/>
          <p:cNvSpPr/>
          <p:nvPr/>
        </p:nvSpPr>
        <p:spPr>
          <a:xfrm flipH="false" flipV="false" rot="0">
            <a:off x="14002917" y="5143500"/>
            <a:ext cx="3256383" cy="1308474"/>
          </a:xfrm>
          <a:custGeom>
            <a:avLst/>
            <a:gdLst/>
            <a:ahLst/>
            <a:cxnLst/>
            <a:rect r="r" b="b" t="t" l="l"/>
            <a:pathLst>
              <a:path h="1308474" w="3256383">
                <a:moveTo>
                  <a:pt x="0" y="0"/>
                </a:moveTo>
                <a:lnTo>
                  <a:pt x="3256383" y="0"/>
                </a:lnTo>
                <a:lnTo>
                  <a:pt x="3256383" y="1308474"/>
                </a:lnTo>
                <a:lnTo>
                  <a:pt x="0" y="1308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476941" y="6288322"/>
            <a:ext cx="3299752" cy="3299752"/>
          </a:xfrm>
          <a:custGeom>
            <a:avLst/>
            <a:gdLst/>
            <a:ahLst/>
            <a:cxnLst/>
            <a:rect r="r" b="b" t="t" l="l"/>
            <a:pathLst>
              <a:path h="3299752" w="3299752">
                <a:moveTo>
                  <a:pt x="0" y="0"/>
                </a:moveTo>
                <a:lnTo>
                  <a:pt x="3299752" y="0"/>
                </a:lnTo>
                <a:lnTo>
                  <a:pt x="3299752" y="3299752"/>
                </a:lnTo>
                <a:lnTo>
                  <a:pt x="0" y="32997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5089752" y="7495742"/>
            <a:ext cx="2791258" cy="2791258"/>
          </a:xfrm>
          <a:custGeom>
            <a:avLst/>
            <a:gdLst/>
            <a:ahLst/>
            <a:cxnLst/>
            <a:rect r="r" b="b" t="t" l="l"/>
            <a:pathLst>
              <a:path h="2791258" w="2791258">
                <a:moveTo>
                  <a:pt x="0" y="0"/>
                </a:moveTo>
                <a:lnTo>
                  <a:pt x="2791258" y="0"/>
                </a:lnTo>
                <a:lnTo>
                  <a:pt x="2791258" y="2791258"/>
                </a:lnTo>
                <a:lnTo>
                  <a:pt x="0" y="27912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028700" y="679258"/>
            <a:ext cx="942504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Meet my Pets!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98497" y="5243385"/>
            <a:ext cx="1239263" cy="123926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B9B9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541442" y="4614186"/>
            <a:ext cx="2553372" cy="2497662"/>
          </a:xfrm>
          <a:custGeom>
            <a:avLst/>
            <a:gdLst/>
            <a:ahLst/>
            <a:cxnLst/>
            <a:rect r="r" b="b" t="t" l="l"/>
            <a:pathLst>
              <a:path h="2497662" w="2553372">
                <a:moveTo>
                  <a:pt x="0" y="0"/>
                </a:moveTo>
                <a:lnTo>
                  <a:pt x="2553373" y="0"/>
                </a:lnTo>
                <a:lnTo>
                  <a:pt x="2553373" y="2497662"/>
                </a:lnTo>
                <a:lnTo>
                  <a:pt x="0" y="2497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60616" y="4614186"/>
            <a:ext cx="2553372" cy="2497662"/>
          </a:xfrm>
          <a:custGeom>
            <a:avLst/>
            <a:gdLst/>
            <a:ahLst/>
            <a:cxnLst/>
            <a:rect r="r" b="b" t="t" l="l"/>
            <a:pathLst>
              <a:path h="2497662" w="2553372">
                <a:moveTo>
                  <a:pt x="0" y="0"/>
                </a:moveTo>
                <a:lnTo>
                  <a:pt x="2553372" y="0"/>
                </a:lnTo>
                <a:lnTo>
                  <a:pt x="2553372" y="2497662"/>
                </a:lnTo>
                <a:lnTo>
                  <a:pt x="0" y="2497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92244" y="4614186"/>
            <a:ext cx="2553372" cy="2497662"/>
          </a:xfrm>
          <a:custGeom>
            <a:avLst/>
            <a:gdLst/>
            <a:ahLst/>
            <a:cxnLst/>
            <a:rect r="r" b="b" t="t" l="l"/>
            <a:pathLst>
              <a:path h="2497662" w="2553372">
                <a:moveTo>
                  <a:pt x="0" y="0"/>
                </a:moveTo>
                <a:lnTo>
                  <a:pt x="2553373" y="0"/>
                </a:lnTo>
                <a:lnTo>
                  <a:pt x="2553373" y="2497662"/>
                </a:lnTo>
                <a:lnTo>
                  <a:pt x="0" y="2497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29041" y="7509696"/>
            <a:ext cx="4580058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love chips and salsa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853971" y="7149948"/>
            <a:ext cx="4580058" cy="2339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love Lemonade with Sugar Free Peach from Gingerale’s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78902" y="7509696"/>
            <a:ext cx="4580058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love going shopping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1778460"/>
            <a:ext cx="1623060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Meet Favorite Things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35658" y="6514437"/>
            <a:ext cx="7908367" cy="4457443"/>
          </a:xfrm>
          <a:custGeom>
            <a:avLst/>
            <a:gdLst/>
            <a:ahLst/>
            <a:cxnLst/>
            <a:rect r="r" b="b" t="t" l="l"/>
            <a:pathLst>
              <a:path h="4457443" w="7908367">
                <a:moveTo>
                  <a:pt x="0" y="0"/>
                </a:moveTo>
                <a:lnTo>
                  <a:pt x="7908367" y="0"/>
                </a:lnTo>
                <a:lnTo>
                  <a:pt x="7908367" y="4457443"/>
                </a:lnTo>
                <a:lnTo>
                  <a:pt x="0" y="4457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458028" y="4054456"/>
            <a:ext cx="9583029" cy="3919620"/>
            <a:chOff x="0" y="0"/>
            <a:chExt cx="1770155" cy="7240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70155" cy="724023"/>
            </a:xfrm>
            <a:custGeom>
              <a:avLst/>
              <a:gdLst/>
              <a:ahLst/>
              <a:cxnLst/>
              <a:rect r="r" b="b" t="t" l="l"/>
              <a:pathLst>
                <a:path h="724023" w="1770155">
                  <a:moveTo>
                    <a:pt x="43625" y="0"/>
                  </a:moveTo>
                  <a:lnTo>
                    <a:pt x="1726529" y="0"/>
                  </a:lnTo>
                  <a:cubicBezTo>
                    <a:pt x="1750623" y="0"/>
                    <a:pt x="1770155" y="19532"/>
                    <a:pt x="1770155" y="43625"/>
                  </a:cubicBezTo>
                  <a:lnTo>
                    <a:pt x="1770155" y="680398"/>
                  </a:lnTo>
                  <a:cubicBezTo>
                    <a:pt x="1770155" y="691968"/>
                    <a:pt x="1765559" y="703064"/>
                    <a:pt x="1757377" y="711245"/>
                  </a:cubicBezTo>
                  <a:cubicBezTo>
                    <a:pt x="1749196" y="719427"/>
                    <a:pt x="1738100" y="724023"/>
                    <a:pt x="1726529" y="724023"/>
                  </a:cubicBezTo>
                  <a:lnTo>
                    <a:pt x="43625" y="724023"/>
                  </a:lnTo>
                  <a:cubicBezTo>
                    <a:pt x="32055" y="724023"/>
                    <a:pt x="20959" y="719427"/>
                    <a:pt x="12778" y="711245"/>
                  </a:cubicBezTo>
                  <a:cubicBezTo>
                    <a:pt x="4596" y="703064"/>
                    <a:pt x="0" y="691968"/>
                    <a:pt x="0" y="680398"/>
                  </a:cubicBezTo>
                  <a:lnTo>
                    <a:pt x="0" y="43625"/>
                  </a:lnTo>
                  <a:cubicBezTo>
                    <a:pt x="0" y="32055"/>
                    <a:pt x="4596" y="20959"/>
                    <a:pt x="12778" y="12778"/>
                  </a:cubicBezTo>
                  <a:cubicBezTo>
                    <a:pt x="20959" y="4596"/>
                    <a:pt x="32055" y="0"/>
                    <a:pt x="43625" y="0"/>
                  </a:cubicBezTo>
                  <a:close/>
                </a:path>
              </a:pathLst>
            </a:custGeom>
            <a:solidFill>
              <a:srgbClr val="EBE7D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770155" cy="781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382145" y="6318637"/>
            <a:ext cx="3310877" cy="3310877"/>
          </a:xfrm>
          <a:custGeom>
            <a:avLst/>
            <a:gdLst/>
            <a:ahLst/>
            <a:cxnLst/>
            <a:rect r="r" b="b" t="t" l="l"/>
            <a:pathLst>
              <a:path h="3310877" w="3310877">
                <a:moveTo>
                  <a:pt x="0" y="0"/>
                </a:moveTo>
                <a:lnTo>
                  <a:pt x="3310877" y="0"/>
                </a:lnTo>
                <a:lnTo>
                  <a:pt x="3310877" y="3310878"/>
                </a:lnTo>
                <a:lnTo>
                  <a:pt x="0" y="3310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79163" y="4304509"/>
            <a:ext cx="8861894" cy="339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87"/>
              </a:lnSpc>
            </a:pPr>
            <a:r>
              <a:rPr lang="en-US" sz="3848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I have had the privilege of helping students and families address issues that may impact learning and competence, and improve students' emotional well-being and academic performance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319564" y="184223"/>
            <a:ext cx="4116323" cy="2170425"/>
          </a:xfrm>
          <a:custGeom>
            <a:avLst/>
            <a:gdLst/>
            <a:ahLst/>
            <a:cxnLst/>
            <a:rect r="r" b="b" t="t" l="l"/>
            <a:pathLst>
              <a:path h="2170425" w="4116323">
                <a:moveTo>
                  <a:pt x="0" y="0"/>
                </a:moveTo>
                <a:lnTo>
                  <a:pt x="4116323" y="0"/>
                </a:lnTo>
                <a:lnTo>
                  <a:pt x="4116323" y="2170425"/>
                </a:lnTo>
                <a:lnTo>
                  <a:pt x="0" y="2170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39786" y="1433580"/>
            <a:ext cx="16019514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Teaching Experience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285243" y="7019364"/>
            <a:ext cx="8947065" cy="3871639"/>
          </a:xfrm>
          <a:custGeom>
            <a:avLst/>
            <a:gdLst/>
            <a:ahLst/>
            <a:cxnLst/>
            <a:rect r="r" b="b" t="t" l="l"/>
            <a:pathLst>
              <a:path h="3871639" w="8947065">
                <a:moveTo>
                  <a:pt x="0" y="0"/>
                </a:moveTo>
                <a:lnTo>
                  <a:pt x="8947065" y="0"/>
                </a:lnTo>
                <a:lnTo>
                  <a:pt x="8947065" y="3871639"/>
                </a:lnTo>
                <a:lnTo>
                  <a:pt x="0" y="3871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02114"/>
            <a:ext cx="1623060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In My Office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6066151">
            <a:off x="13305116" y="-187497"/>
            <a:ext cx="7908367" cy="4457443"/>
          </a:xfrm>
          <a:custGeom>
            <a:avLst/>
            <a:gdLst/>
            <a:ahLst/>
            <a:cxnLst/>
            <a:rect r="r" b="b" t="t" l="l"/>
            <a:pathLst>
              <a:path h="4457443" w="7908367">
                <a:moveTo>
                  <a:pt x="0" y="0"/>
                </a:moveTo>
                <a:lnTo>
                  <a:pt x="7908368" y="0"/>
                </a:lnTo>
                <a:lnTo>
                  <a:pt x="7908368" y="4457443"/>
                </a:lnTo>
                <a:lnTo>
                  <a:pt x="0" y="4457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458028" y="4054456"/>
            <a:ext cx="9583029" cy="3919620"/>
            <a:chOff x="0" y="0"/>
            <a:chExt cx="1770155" cy="7240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70155" cy="724023"/>
            </a:xfrm>
            <a:custGeom>
              <a:avLst/>
              <a:gdLst/>
              <a:ahLst/>
              <a:cxnLst/>
              <a:rect r="r" b="b" t="t" l="l"/>
              <a:pathLst>
                <a:path h="724023" w="1770155">
                  <a:moveTo>
                    <a:pt x="43625" y="0"/>
                  </a:moveTo>
                  <a:lnTo>
                    <a:pt x="1726529" y="0"/>
                  </a:lnTo>
                  <a:cubicBezTo>
                    <a:pt x="1750623" y="0"/>
                    <a:pt x="1770155" y="19532"/>
                    <a:pt x="1770155" y="43625"/>
                  </a:cubicBezTo>
                  <a:lnTo>
                    <a:pt x="1770155" y="680398"/>
                  </a:lnTo>
                  <a:cubicBezTo>
                    <a:pt x="1770155" y="691968"/>
                    <a:pt x="1765559" y="703064"/>
                    <a:pt x="1757377" y="711245"/>
                  </a:cubicBezTo>
                  <a:cubicBezTo>
                    <a:pt x="1749196" y="719427"/>
                    <a:pt x="1738100" y="724023"/>
                    <a:pt x="1726529" y="724023"/>
                  </a:cubicBezTo>
                  <a:lnTo>
                    <a:pt x="43625" y="724023"/>
                  </a:lnTo>
                  <a:cubicBezTo>
                    <a:pt x="32055" y="724023"/>
                    <a:pt x="20959" y="719427"/>
                    <a:pt x="12778" y="711245"/>
                  </a:cubicBezTo>
                  <a:cubicBezTo>
                    <a:pt x="4596" y="703064"/>
                    <a:pt x="0" y="691968"/>
                    <a:pt x="0" y="680398"/>
                  </a:cubicBezTo>
                  <a:lnTo>
                    <a:pt x="0" y="43625"/>
                  </a:lnTo>
                  <a:cubicBezTo>
                    <a:pt x="0" y="32055"/>
                    <a:pt x="4596" y="20959"/>
                    <a:pt x="12778" y="12778"/>
                  </a:cubicBezTo>
                  <a:cubicBezTo>
                    <a:pt x="20959" y="4596"/>
                    <a:pt x="32055" y="0"/>
                    <a:pt x="43625" y="0"/>
                  </a:cubicBezTo>
                  <a:close/>
                </a:path>
              </a:pathLst>
            </a:custGeom>
            <a:solidFill>
              <a:srgbClr val="EBE7DC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70155" cy="7811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612829" y="5292188"/>
            <a:ext cx="2154260" cy="3454353"/>
          </a:xfrm>
          <a:custGeom>
            <a:avLst/>
            <a:gdLst/>
            <a:ahLst/>
            <a:cxnLst/>
            <a:rect r="r" b="b" t="t" l="l"/>
            <a:pathLst>
              <a:path h="3454353" w="2154260">
                <a:moveTo>
                  <a:pt x="0" y="0"/>
                </a:moveTo>
                <a:lnTo>
                  <a:pt x="2154260" y="0"/>
                </a:lnTo>
                <a:lnTo>
                  <a:pt x="2154260" y="3454352"/>
                </a:lnTo>
                <a:lnTo>
                  <a:pt x="0" y="3454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304501" y="4233273"/>
            <a:ext cx="7890084" cy="3553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9"/>
              </a:lnSpc>
            </a:pPr>
            <a:r>
              <a:rPr lang="en-US" sz="3992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I strive to create a welcoming and supportive environment where students feel comfortable taking risks and learning from </a:t>
            </a:r>
          </a:p>
          <a:p>
            <a:pPr algn="ctr">
              <a:lnSpc>
                <a:spcPts val="5589"/>
              </a:lnSpc>
            </a:pPr>
            <a:r>
              <a:rPr lang="en-US" sz="3992">
                <a:solidFill>
                  <a:srgbClr val="000000"/>
                </a:solidFill>
                <a:latin typeface="Bodoni FLF"/>
                <a:ea typeface="Bodoni FLF"/>
                <a:cs typeface="Bodoni FLF"/>
                <a:sym typeface="Bodoni FLF"/>
              </a:rPr>
              <a:t>their mistakes.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38200"/>
            <a:ext cx="1623060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In My Free Time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88424" y="8365366"/>
            <a:ext cx="401009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64747"/>
                </a:solidFill>
                <a:latin typeface="Mansalva"/>
                <a:ea typeface="Mansalva"/>
                <a:cs typeface="Mansalva"/>
                <a:sym typeface="Mansalva"/>
              </a:rPr>
              <a:t>SPEND TIME WITH MY FAMILY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6066151">
            <a:off x="14944896" y="-435265"/>
            <a:ext cx="5194714" cy="2927930"/>
          </a:xfrm>
          <a:custGeom>
            <a:avLst/>
            <a:gdLst/>
            <a:ahLst/>
            <a:cxnLst/>
            <a:rect r="r" b="b" t="t" l="l"/>
            <a:pathLst>
              <a:path h="2927930" w="5194714">
                <a:moveTo>
                  <a:pt x="0" y="0"/>
                </a:moveTo>
                <a:lnTo>
                  <a:pt x="5194714" y="0"/>
                </a:lnTo>
                <a:lnTo>
                  <a:pt x="5194714" y="2927930"/>
                </a:lnTo>
                <a:lnTo>
                  <a:pt x="0" y="2927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979822">
            <a:off x="-2189864" y="7790480"/>
            <a:ext cx="5688646" cy="3206328"/>
          </a:xfrm>
          <a:custGeom>
            <a:avLst/>
            <a:gdLst/>
            <a:ahLst/>
            <a:cxnLst/>
            <a:rect r="r" b="b" t="t" l="l"/>
            <a:pathLst>
              <a:path h="3206328" w="5688646">
                <a:moveTo>
                  <a:pt x="0" y="0"/>
                </a:moveTo>
                <a:lnTo>
                  <a:pt x="5688647" y="0"/>
                </a:lnTo>
                <a:lnTo>
                  <a:pt x="5688647" y="3206328"/>
                </a:lnTo>
                <a:lnTo>
                  <a:pt x="0" y="320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3825" y="4087200"/>
            <a:ext cx="4001643" cy="4114800"/>
          </a:xfrm>
          <a:custGeom>
            <a:avLst/>
            <a:gdLst/>
            <a:ahLst/>
            <a:cxnLst/>
            <a:rect r="r" b="b" t="t" l="l"/>
            <a:pathLst>
              <a:path h="4114800" w="4001643">
                <a:moveTo>
                  <a:pt x="0" y="0"/>
                </a:moveTo>
                <a:lnTo>
                  <a:pt x="4001643" y="0"/>
                </a:lnTo>
                <a:lnTo>
                  <a:pt x="4001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28102" y="4554603"/>
            <a:ext cx="4764036" cy="3179994"/>
          </a:xfrm>
          <a:custGeom>
            <a:avLst/>
            <a:gdLst/>
            <a:ahLst/>
            <a:cxnLst/>
            <a:rect r="r" b="b" t="t" l="l"/>
            <a:pathLst>
              <a:path h="3179994" w="4764036">
                <a:moveTo>
                  <a:pt x="0" y="0"/>
                </a:moveTo>
                <a:lnTo>
                  <a:pt x="4764036" y="0"/>
                </a:lnTo>
                <a:lnTo>
                  <a:pt x="4764036" y="3179994"/>
                </a:lnTo>
                <a:lnTo>
                  <a:pt x="0" y="3179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322507" y="5455236"/>
            <a:ext cx="3973620" cy="2746765"/>
          </a:xfrm>
          <a:custGeom>
            <a:avLst/>
            <a:gdLst/>
            <a:ahLst/>
            <a:cxnLst/>
            <a:rect r="r" b="b" t="t" l="l"/>
            <a:pathLst>
              <a:path h="2746765" w="3973620">
                <a:moveTo>
                  <a:pt x="0" y="0"/>
                </a:moveTo>
                <a:lnTo>
                  <a:pt x="3973620" y="0"/>
                </a:lnTo>
                <a:lnTo>
                  <a:pt x="3973620" y="2746764"/>
                </a:lnTo>
                <a:lnTo>
                  <a:pt x="0" y="27467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286037" y="8402063"/>
            <a:ext cx="401009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464747"/>
                </a:solidFill>
                <a:latin typeface="Mansalva"/>
                <a:ea typeface="Mansalva"/>
                <a:cs typeface="Mansalva"/>
                <a:sym typeface="Mansalva"/>
              </a:rPr>
              <a:t>WATCH MY KIDS PLAY SPORTS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557311" y="8402063"/>
            <a:ext cx="401009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GOING ON RANGER RIDES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790600">
            <a:off x="10055129" y="2432650"/>
            <a:ext cx="13345105" cy="5421700"/>
            <a:chOff x="0" y="0"/>
            <a:chExt cx="17793473" cy="72289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7793473" cy="2409645"/>
              <a:chOff x="0" y="0"/>
              <a:chExt cx="1981543" cy="268346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528FAE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2409645"/>
              <a:ext cx="17793473" cy="2409645"/>
              <a:chOff x="0" y="0"/>
              <a:chExt cx="1981543" cy="26834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8A11D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4819289"/>
              <a:ext cx="17793473" cy="2409645"/>
              <a:chOff x="0" y="0"/>
              <a:chExt cx="1981543" cy="26834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81543" cy="268346"/>
              </a:xfrm>
              <a:custGeom>
                <a:avLst/>
                <a:gdLst/>
                <a:ahLst/>
                <a:cxnLst/>
                <a:rect r="r" b="b" t="t" l="l"/>
                <a:pathLst>
                  <a:path h="268346" w="1981543">
                    <a:moveTo>
                      <a:pt x="0" y="0"/>
                    </a:moveTo>
                    <a:lnTo>
                      <a:pt x="1981543" y="0"/>
                    </a:lnTo>
                    <a:lnTo>
                      <a:pt x="1981543" y="268346"/>
                    </a:lnTo>
                    <a:lnTo>
                      <a:pt x="0" y="268346"/>
                    </a:lnTo>
                    <a:close/>
                  </a:path>
                </a:pathLst>
              </a:custGeom>
              <a:solidFill>
                <a:srgbClr val="F15931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981543" cy="3254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2" id="12"/>
          <p:cNvSpPr/>
          <p:nvPr/>
        </p:nvSpPr>
        <p:spPr>
          <a:xfrm flipH="false" flipV="false" rot="0">
            <a:off x="1028700" y="3115399"/>
            <a:ext cx="2716922" cy="1432559"/>
          </a:xfrm>
          <a:custGeom>
            <a:avLst/>
            <a:gdLst/>
            <a:ahLst/>
            <a:cxnLst/>
            <a:rect r="r" b="b" t="t" l="l"/>
            <a:pathLst>
              <a:path h="1432559" w="2716922">
                <a:moveTo>
                  <a:pt x="0" y="0"/>
                </a:moveTo>
                <a:lnTo>
                  <a:pt x="2716922" y="0"/>
                </a:lnTo>
                <a:lnTo>
                  <a:pt x="2716922" y="1432559"/>
                </a:lnTo>
                <a:lnTo>
                  <a:pt x="0" y="143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5143500"/>
            <a:ext cx="2716922" cy="1432559"/>
          </a:xfrm>
          <a:custGeom>
            <a:avLst/>
            <a:gdLst/>
            <a:ahLst/>
            <a:cxnLst/>
            <a:rect r="r" b="b" t="t" l="l"/>
            <a:pathLst>
              <a:path h="1432559" w="2716922">
                <a:moveTo>
                  <a:pt x="0" y="0"/>
                </a:moveTo>
                <a:lnTo>
                  <a:pt x="2716922" y="0"/>
                </a:lnTo>
                <a:lnTo>
                  <a:pt x="2716922" y="1432559"/>
                </a:lnTo>
                <a:lnTo>
                  <a:pt x="0" y="1432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7204709"/>
            <a:ext cx="2716922" cy="1432559"/>
          </a:xfrm>
          <a:custGeom>
            <a:avLst/>
            <a:gdLst/>
            <a:ahLst/>
            <a:cxnLst/>
            <a:rect r="r" b="b" t="t" l="l"/>
            <a:pathLst>
              <a:path h="1432559" w="2716922">
                <a:moveTo>
                  <a:pt x="0" y="0"/>
                </a:moveTo>
                <a:lnTo>
                  <a:pt x="2716922" y="0"/>
                </a:lnTo>
                <a:lnTo>
                  <a:pt x="2716922" y="1432559"/>
                </a:lnTo>
                <a:lnTo>
                  <a:pt x="0" y="1432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838200"/>
            <a:ext cx="16230600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B8BC6C"/>
                </a:solidFill>
                <a:latin typeface="Mansalva"/>
                <a:ea typeface="Mansalva"/>
                <a:cs typeface="Mansalva"/>
                <a:sym typeface="Mansalva"/>
              </a:rPr>
              <a:t>Get in touch!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745622" y="5703613"/>
            <a:ext cx="6097005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100F0D"/>
                </a:solidFill>
                <a:latin typeface="Mansalva"/>
                <a:ea typeface="Mansalva"/>
                <a:cs typeface="Mansalva"/>
                <a:sym typeface="Mansalva"/>
              </a:rPr>
              <a:t>Email: bethrichards@fairfieldcolts.com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45622" y="7854314"/>
            <a:ext cx="590638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100F0D"/>
                </a:solidFill>
                <a:latin typeface="Mansalva"/>
                <a:ea typeface="Mansalva"/>
                <a:cs typeface="Mansalva"/>
                <a:sym typeface="Mansalva"/>
              </a:rPr>
              <a:t>Website: www.fairfieldcolts.com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45622" y="3552913"/>
            <a:ext cx="4849623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100F0D"/>
                </a:solidFill>
                <a:latin typeface="Mansalva"/>
                <a:ea typeface="Mansalva"/>
                <a:cs typeface="Mansalva"/>
                <a:sym typeface="Mansalva"/>
              </a:rPr>
              <a:t>Phone: 618-842-2679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947878">
            <a:off x="12937574" y="7154182"/>
            <a:ext cx="5930076" cy="4005702"/>
          </a:xfrm>
          <a:custGeom>
            <a:avLst/>
            <a:gdLst/>
            <a:ahLst/>
            <a:cxnLst/>
            <a:rect r="r" b="b" t="t" l="l"/>
            <a:pathLst>
              <a:path h="4005702" w="5930076">
                <a:moveTo>
                  <a:pt x="0" y="0"/>
                </a:moveTo>
                <a:lnTo>
                  <a:pt x="5930076" y="0"/>
                </a:lnTo>
                <a:lnTo>
                  <a:pt x="5930076" y="4005702"/>
                </a:lnTo>
                <a:lnTo>
                  <a:pt x="0" y="40057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61" t="0" r="-1761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8236298">
            <a:off x="-2242686" y="-370833"/>
            <a:ext cx="5939869" cy="3347926"/>
          </a:xfrm>
          <a:custGeom>
            <a:avLst/>
            <a:gdLst/>
            <a:ahLst/>
            <a:cxnLst/>
            <a:rect r="r" b="b" t="t" l="l"/>
            <a:pathLst>
              <a:path h="3347926" w="5939869">
                <a:moveTo>
                  <a:pt x="0" y="0"/>
                </a:moveTo>
                <a:lnTo>
                  <a:pt x="5939868" y="0"/>
                </a:lnTo>
                <a:lnTo>
                  <a:pt x="5939868" y="3347926"/>
                </a:lnTo>
                <a:lnTo>
                  <a:pt x="0" y="33479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DAGNvy0iW20</dc:identifier>
  <dcterms:modified xsi:type="dcterms:W3CDTF">2011-08-01T06:04:30Z</dcterms:modified>
  <cp:revision>1</cp:revision>
  <dc:title>Colorful Retro Back to School Meet the Teacher Presentation</dc:title>
</cp:coreProperties>
</file>